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65" r:id="rId6"/>
  </p:sldIdLst>
  <p:sldSz cx="12192000" cy="6858000"/>
  <p:notesSz cx="6858000" cy="9144000"/>
  <p:embeddedFontLst>
    <p:embeddedFont>
      <p:font typeface="나눔명조" panose="020B0600000101010101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81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F7C"/>
    <a:srgbClr val="FE7282"/>
    <a:srgbClr val="F0C8CD"/>
    <a:srgbClr val="FF908F"/>
    <a:srgbClr val="DB5877"/>
    <a:srgbClr val="E6A4AC"/>
    <a:srgbClr val="EC4646"/>
    <a:srgbClr val="7A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-744" y="-336"/>
      </p:cViewPr>
      <p:guideLst>
        <p:guide orient="horz" pos="981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BD041E4-744E-46B7-8F5D-A9092638F357}"/>
              </a:ext>
            </a:extLst>
          </p:cNvPr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FB69687-79C5-4AFE-B774-31C66472B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0F690AD-CBC5-4F74-B699-525B1F6BF68F}"/>
              </a:ext>
            </a:extLst>
          </p:cNvPr>
          <p:cNvSpPr txBox="1"/>
          <p:nvPr/>
        </p:nvSpPr>
        <p:spPr>
          <a:xfrm>
            <a:off x="4510087" y="3376027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2000" dirty="0" smtClean="0">
                <a:ln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연구실 활동 보고서</a:t>
            </a:r>
            <a:endParaRPr lang="ko-KR" altLang="en-US" sz="2000" dirty="0">
              <a:ln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46117E5-DD86-49A8-B94A-A5FB5AA6048E}"/>
              </a:ext>
            </a:extLst>
          </p:cNvPr>
          <p:cNvSpPr txBox="1"/>
          <p:nvPr/>
        </p:nvSpPr>
        <p:spPr>
          <a:xfrm>
            <a:off x="7035581" y="503120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+mj-ea"/>
                <a:ea typeface="+mj-ea"/>
              </a:rPr>
              <a:t>조은영</a:t>
            </a:r>
            <a:endParaRPr lang="ko-KR" altLang="en-US" sz="1200" dirty="0">
              <a:ln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46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>
            <a:extLst>
              <a:ext uri="{FF2B5EF4-FFF2-40B4-BE49-F238E27FC236}">
                <a16:creationId xmlns:a16="http://schemas.microsoft.com/office/drawing/2014/main" xmlns="" id="{826E2952-C5F6-4FDD-8B04-B87AD9C3115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C374517-F175-4AE6-B683-56F14EEC3864}"/>
              </a:ext>
            </a:extLst>
          </p:cNvPr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2020.01.13(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월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)~2020.01.22(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5E271F21-0FCF-44D2-B3AB-C795B022D1B7}"/>
              </a:ext>
            </a:extLst>
          </p:cNvPr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01</a:t>
            </a:r>
            <a:endParaRPr lang="ko-KR" altLang="en-US" sz="1400" b="1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1369564" y="1826874"/>
            <a:ext cx="7053076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위화도 회군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(1388)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부터 갑신정변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(1884)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까지 했습니다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ㅎ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ㅎ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CF58A1-2C81-4246-AB54-7EE52CABC467}"/>
              </a:ext>
            </a:extLst>
          </p:cNvPr>
          <p:cNvSpPr txBox="1"/>
          <p:nvPr/>
        </p:nvSpPr>
        <p:spPr>
          <a:xfrm>
            <a:off x="1339084" y="1426764"/>
            <a:ext cx="315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한국사 능력검정시험 공부</a:t>
            </a:r>
            <a:endParaRPr lang="ko-KR" altLang="en-US" sz="2000" b="1" dirty="0">
              <a:ln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5E271F21-0FCF-44D2-B3AB-C795B022D1B7}"/>
              </a:ext>
            </a:extLst>
          </p:cNvPr>
          <p:cNvSpPr/>
          <p:nvPr/>
        </p:nvSpPr>
        <p:spPr>
          <a:xfrm>
            <a:off x="601132" y="257484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02</a:t>
            </a:r>
            <a:endParaRPr lang="ko-KR" altLang="en-US" sz="1400" b="1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CF58A1-2C81-4246-AB54-7EE52CABC467}"/>
              </a:ext>
            </a:extLst>
          </p:cNvPr>
          <p:cNvSpPr txBox="1"/>
          <p:nvPr/>
        </p:nvSpPr>
        <p:spPr>
          <a:xfrm>
            <a:off x="1217164" y="2706924"/>
            <a:ext cx="206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영상처리 공부</a:t>
            </a:r>
            <a:endParaRPr lang="ko-KR" altLang="en-US" sz="2000" b="1" dirty="0">
              <a:ln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1339084" y="3118179"/>
            <a:ext cx="7053076" cy="3971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히스토그램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평활화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65" y="3591902"/>
            <a:ext cx="3049927" cy="2557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05" y="3591902"/>
            <a:ext cx="3190240" cy="2557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03" y="3741762"/>
            <a:ext cx="2067862" cy="189010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476747" y="4442802"/>
            <a:ext cx="1108458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2566667" y="5658700"/>
            <a:ext cx="1474218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원본 영상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5902960" y="5614768"/>
            <a:ext cx="628904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히스토그램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평활화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한 결과 영상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왼쪽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각 픽셀마다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0~1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값을 가지게 한 결과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오른쪽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각 픽셀마다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0~255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값을 가지게 한 결과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04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C374517-F175-4AE6-B683-56F14EEC3864}"/>
              </a:ext>
            </a:extLst>
          </p:cNvPr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2020.01.13(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월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)~2020.01.22(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오른쪽 화살표 14"/>
          <p:cNvSpPr/>
          <p:nvPr/>
        </p:nvSpPr>
        <p:spPr>
          <a:xfrm rot="20782866">
            <a:off x="4789113" y="2127678"/>
            <a:ext cx="1108458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1572655" y="4734659"/>
            <a:ext cx="1852933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원본 히스토그램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6273798" y="5802190"/>
            <a:ext cx="5770880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히스토그램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평활화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한 결과 히스토그램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쪽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각 픽셀마다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0~1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값을 가지게 한 결과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아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래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쪽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각 픽셀마다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0~255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의 값을 가지게 한 결과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6" y="1450429"/>
            <a:ext cx="4500893" cy="337567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749540">
            <a:off x="4791528" y="3516181"/>
            <a:ext cx="1108458" cy="50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838" y="0"/>
            <a:ext cx="4749802" cy="34023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023849"/>
            <a:ext cx="4826000" cy="28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>
            <a:extLst>
              <a:ext uri="{FF2B5EF4-FFF2-40B4-BE49-F238E27FC236}">
                <a16:creationId xmlns:a16="http://schemas.microsoft.com/office/drawing/2014/main" xmlns="" id="{826E2952-C5F6-4FDD-8B04-B87AD9C3115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C374517-F175-4AE6-B683-56F14EEC3864}"/>
              </a:ext>
            </a:extLst>
          </p:cNvPr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2020.01.13(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월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)~2020.01.22(</a:t>
            </a:r>
            <a:r>
              <a:rPr lang="ko-KR" altLang="en-US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en-US" altLang="ko-KR" sz="2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5E271F21-0FCF-44D2-B3AB-C795B022D1B7}"/>
              </a:ext>
            </a:extLst>
          </p:cNvPr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</a:rPr>
              <a:t>03</a:t>
            </a:r>
            <a:endParaRPr lang="ko-KR" altLang="en-US" sz="1400" b="1" dirty="0">
              <a:ln>
                <a:solidFill>
                  <a:schemeClr val="bg1">
                    <a:alpha val="30000"/>
                  </a:schemeClr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1318764" y="1844841"/>
            <a:ext cx="7561076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아두이노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이용한 코딩과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PID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제어 이론에 대해 간단하게 배웠습니다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CF58A1-2C81-4246-AB54-7EE52CABC467}"/>
              </a:ext>
            </a:extLst>
          </p:cNvPr>
          <p:cNvSpPr txBox="1"/>
          <p:nvPr/>
        </p:nvSpPr>
        <p:spPr>
          <a:xfrm>
            <a:off x="1166364" y="1426764"/>
            <a:ext cx="315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YU </a:t>
            </a:r>
            <a:r>
              <a:rPr lang="en-US" altLang="ko-KR" sz="2000" b="1" dirty="0" err="1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Robocup</a:t>
            </a:r>
            <a:r>
              <a:rPr lang="en-US" altLang="ko-KR" sz="2000" b="1" dirty="0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대회 참가</a:t>
            </a:r>
            <a:endParaRPr lang="ko-KR" altLang="en-US" sz="2000" b="1" dirty="0">
              <a:ln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970" y="2653472"/>
            <a:ext cx="3365500" cy="3365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9305225" y="6018972"/>
            <a:ext cx="1413258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완성된 로봇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082207"/>
              </p:ext>
            </p:extLst>
          </p:nvPr>
        </p:nvGraphicFramePr>
        <p:xfrm>
          <a:off x="3626803" y="3896484"/>
          <a:ext cx="5159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포장기 셸 개체" showAsIcon="1" r:id="rId4" imgW="515880" imgH="439560" progId="Package">
                  <p:embed/>
                </p:oleObj>
              </mc:Choice>
              <mc:Fallback>
                <p:oleObj name="포장기 셸 개체" showAsIcon="1" r:id="rId4" imgW="5158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26803" y="3896484"/>
                        <a:ext cx="51593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45EC2F-E97D-4C25-A2E2-D493D2F0F320}"/>
              </a:ext>
            </a:extLst>
          </p:cNvPr>
          <p:cNvSpPr txBox="1"/>
          <p:nvPr/>
        </p:nvSpPr>
        <p:spPr>
          <a:xfrm>
            <a:off x="1818321" y="4415680"/>
            <a:ext cx="4226879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PID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제어 이론을 이용한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밸런싱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맞추기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109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BD041E4-744E-46B7-8F5D-A9092638F357}"/>
              </a:ext>
            </a:extLst>
          </p:cNvPr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0FB69687-79C5-4AFE-B774-31C66472B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0F690AD-CBC5-4F74-B699-525B1F6BF68F}"/>
              </a:ext>
            </a:extLst>
          </p:cNvPr>
          <p:cNvSpPr txBox="1"/>
          <p:nvPr/>
        </p:nvSpPr>
        <p:spPr>
          <a:xfrm>
            <a:off x="4510087" y="3351998"/>
            <a:ext cx="3171825" cy="498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ko-KR" altLang="en-US" sz="2400" dirty="0" smtClean="0">
                <a:ln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2400" dirty="0" smtClean="0">
              <a:ln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40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130</Words>
  <Application>Microsoft Office PowerPoint</Application>
  <PresentationFormat>사용자 지정</PresentationFormat>
  <Paragraphs>25</Paragraphs>
  <Slides>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굴림</vt:lpstr>
      <vt:lpstr>Arial</vt:lpstr>
      <vt:lpstr>나눔명조</vt:lpstr>
      <vt:lpstr>나눔바른고딕 UltraLight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조경현</cp:lastModifiedBy>
  <cp:revision>28</cp:revision>
  <dcterms:created xsi:type="dcterms:W3CDTF">2017-08-05T06:01:22Z</dcterms:created>
  <dcterms:modified xsi:type="dcterms:W3CDTF">2020-01-21T08:48:41Z</dcterms:modified>
</cp:coreProperties>
</file>